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0" y="79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23/09/2020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ΚΑΛΟΓΡΙΔΗΣ ΑΝΤΩΝΙΟΣ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125.983,00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62.991,50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169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1</cp:lastModifiedBy>
  <cp:revision>35</cp:revision>
  <dcterms:created xsi:type="dcterms:W3CDTF">2018-02-13T12:16:57Z</dcterms:created>
  <dcterms:modified xsi:type="dcterms:W3CDTF">2020-09-23T12:34:56Z</dcterms:modified>
</cp:coreProperties>
</file>